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69" r:id="rId1"/>
  </p:sldMasterIdLst>
  <p:notesMasterIdLst>
    <p:notesMasterId r:id="rId19"/>
  </p:notesMasterIdLst>
  <p:sldIdLst>
    <p:sldId id="257" r:id="rId2"/>
    <p:sldId id="283" r:id="rId3"/>
    <p:sldId id="258" r:id="rId4"/>
    <p:sldId id="270" r:id="rId5"/>
    <p:sldId id="281" r:id="rId6"/>
    <p:sldId id="271" r:id="rId7"/>
    <p:sldId id="272" r:id="rId8"/>
    <p:sldId id="273" r:id="rId9"/>
    <p:sldId id="275" r:id="rId10"/>
    <p:sldId id="276" r:id="rId11"/>
    <p:sldId id="279" r:id="rId12"/>
    <p:sldId id="285" r:id="rId13"/>
    <p:sldId id="284" r:id="rId14"/>
    <p:sldId id="277" r:id="rId15"/>
    <p:sldId id="282" r:id="rId16"/>
    <p:sldId id="286" r:id="rId17"/>
    <p:sldId id="280" r:id="rId18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BE63"/>
    <a:srgbClr val="AABBDF"/>
    <a:srgbClr val="3896BD"/>
    <a:srgbClr val="829E4C"/>
    <a:srgbClr val="6AC3A7"/>
    <a:srgbClr val="DCDB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14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539ED8-4B75-491E-AAD7-87762F4ACA5D}" type="doc">
      <dgm:prSet loTypeId="urn:microsoft.com/office/officeart/2009/3/layout/RandomtoResultProcess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D9A945AE-901D-4C1D-8301-DE297F96EF38}">
      <dgm:prSet phldrT="[Text]" custT="1"/>
      <dgm:spPr/>
      <dgm:t>
        <a:bodyPr/>
        <a:lstStyle/>
        <a:p>
          <a:r>
            <a:rPr lang="en-GB" sz="44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Server</a:t>
          </a:r>
          <a:endParaRPr lang="en-GB" sz="4400" b="1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69A6C027-60AC-4831-BFDA-E1AA7AA16C51}" type="parTrans" cxnId="{13290F94-837C-4200-B4D6-052DCAE3F434}">
      <dgm:prSet/>
      <dgm:spPr/>
      <dgm:t>
        <a:bodyPr/>
        <a:lstStyle/>
        <a:p>
          <a:endParaRPr lang="en-GB"/>
        </a:p>
      </dgm:t>
    </dgm:pt>
    <dgm:pt modelId="{552959CD-6BBC-4F72-9CF3-F60D32549683}" type="sibTrans" cxnId="{13290F94-837C-4200-B4D6-052DCAE3F434}">
      <dgm:prSet/>
      <dgm:spPr/>
      <dgm:t>
        <a:bodyPr/>
        <a:lstStyle/>
        <a:p>
          <a:endParaRPr lang="en-GB"/>
        </a:p>
      </dgm:t>
    </dgm:pt>
    <dgm:pt modelId="{290E9828-8216-4779-966F-5A2AA5C39D03}">
      <dgm:prSet phldrT="[Text]"/>
      <dgm:spPr/>
      <dgm:t>
        <a:bodyPr/>
        <a:lstStyle/>
        <a:p>
          <a:r>
            <a:rPr lang="en-GB" b="0" cap="none" spc="0" dirty="0" smtClean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GUI</a:t>
          </a:r>
          <a:endParaRPr lang="en-GB" dirty="0">
            <a:solidFill>
              <a:schemeClr val="bg1"/>
            </a:solidFill>
          </a:endParaRPr>
        </a:p>
      </dgm:t>
    </dgm:pt>
    <dgm:pt modelId="{C525BC7E-116C-4C65-8A09-64EAB2559FA7}" type="parTrans" cxnId="{FEDB355C-8F5C-4A72-94B8-7AB708270D10}">
      <dgm:prSet/>
      <dgm:spPr/>
      <dgm:t>
        <a:bodyPr/>
        <a:lstStyle/>
        <a:p>
          <a:endParaRPr lang="en-GB"/>
        </a:p>
      </dgm:t>
    </dgm:pt>
    <dgm:pt modelId="{C8B3D9DF-4D0D-4F80-BCE0-658DAD4248F8}" type="sibTrans" cxnId="{FEDB355C-8F5C-4A72-94B8-7AB708270D10}">
      <dgm:prSet/>
      <dgm:spPr/>
      <dgm:t>
        <a:bodyPr/>
        <a:lstStyle/>
        <a:p>
          <a:endParaRPr lang="en-GB"/>
        </a:p>
      </dgm:t>
    </dgm:pt>
    <dgm:pt modelId="{894E9DFD-C2C7-4AC2-8A40-AC0C1FDABCB8}" type="pres">
      <dgm:prSet presAssocID="{E8539ED8-4B75-491E-AAD7-87762F4ACA5D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8FBF66B8-941F-405A-99FA-85400883C8A7}" type="pres">
      <dgm:prSet presAssocID="{D9A945AE-901D-4C1D-8301-DE297F96EF38}" presName="chaos" presStyleCnt="0"/>
      <dgm:spPr/>
    </dgm:pt>
    <dgm:pt modelId="{7B3A46B8-84AA-479D-81CF-4B64AA316DA5}" type="pres">
      <dgm:prSet presAssocID="{D9A945AE-901D-4C1D-8301-DE297F96EF38}" presName="parTx1" presStyleLbl="revTx" presStyleIdx="0" presStyleCnt="1"/>
      <dgm:spPr/>
      <dgm:t>
        <a:bodyPr/>
        <a:lstStyle/>
        <a:p>
          <a:endParaRPr lang="en-GB"/>
        </a:p>
      </dgm:t>
    </dgm:pt>
    <dgm:pt modelId="{0A9E93BB-D773-43E4-8732-FBE9C9101F05}" type="pres">
      <dgm:prSet presAssocID="{D9A945AE-901D-4C1D-8301-DE297F96EF38}" presName="c1" presStyleLbl="node1" presStyleIdx="0" presStyleCnt="19"/>
      <dgm:spPr/>
    </dgm:pt>
    <dgm:pt modelId="{BF071AF4-C3E1-471A-B93D-A96F405AEECD}" type="pres">
      <dgm:prSet presAssocID="{D9A945AE-901D-4C1D-8301-DE297F96EF38}" presName="c2" presStyleLbl="node1" presStyleIdx="1" presStyleCnt="19"/>
      <dgm:spPr/>
    </dgm:pt>
    <dgm:pt modelId="{5DC2A263-950B-4145-8F14-80F70D1A7A9F}" type="pres">
      <dgm:prSet presAssocID="{D9A945AE-901D-4C1D-8301-DE297F96EF38}" presName="c3" presStyleLbl="node1" presStyleIdx="2" presStyleCnt="19"/>
      <dgm:spPr/>
    </dgm:pt>
    <dgm:pt modelId="{3A500DDB-46F5-4DB5-80F4-270868ECA10D}" type="pres">
      <dgm:prSet presAssocID="{D9A945AE-901D-4C1D-8301-DE297F96EF38}" presName="c4" presStyleLbl="node1" presStyleIdx="3" presStyleCnt="19"/>
      <dgm:spPr/>
    </dgm:pt>
    <dgm:pt modelId="{813AF83F-CAB2-4704-9C78-831A96C02E96}" type="pres">
      <dgm:prSet presAssocID="{D9A945AE-901D-4C1D-8301-DE297F96EF38}" presName="c5" presStyleLbl="node1" presStyleIdx="4" presStyleCnt="19"/>
      <dgm:spPr/>
    </dgm:pt>
    <dgm:pt modelId="{BA2DACE6-79D9-4FF0-82AE-5BB75B95A4E7}" type="pres">
      <dgm:prSet presAssocID="{D9A945AE-901D-4C1D-8301-DE297F96EF38}" presName="c6" presStyleLbl="node1" presStyleIdx="5" presStyleCnt="19"/>
      <dgm:spPr/>
    </dgm:pt>
    <dgm:pt modelId="{F94E7E53-2008-49D7-B142-E1551F50480D}" type="pres">
      <dgm:prSet presAssocID="{D9A945AE-901D-4C1D-8301-DE297F96EF38}" presName="c7" presStyleLbl="node1" presStyleIdx="6" presStyleCnt="19"/>
      <dgm:spPr/>
    </dgm:pt>
    <dgm:pt modelId="{07A9FDB2-2FE8-4D1B-853F-D045FBDA5304}" type="pres">
      <dgm:prSet presAssocID="{D9A945AE-901D-4C1D-8301-DE297F96EF38}" presName="c8" presStyleLbl="node1" presStyleIdx="7" presStyleCnt="19"/>
      <dgm:spPr/>
    </dgm:pt>
    <dgm:pt modelId="{A1E6EFAC-C780-4EE8-9D82-1DBC8410A703}" type="pres">
      <dgm:prSet presAssocID="{D9A945AE-901D-4C1D-8301-DE297F96EF38}" presName="c9" presStyleLbl="node1" presStyleIdx="8" presStyleCnt="19"/>
      <dgm:spPr/>
    </dgm:pt>
    <dgm:pt modelId="{F81221FB-8AC4-41F1-9223-62DD64C2DB6D}" type="pres">
      <dgm:prSet presAssocID="{D9A945AE-901D-4C1D-8301-DE297F96EF38}" presName="c10" presStyleLbl="node1" presStyleIdx="9" presStyleCnt="19"/>
      <dgm:spPr/>
    </dgm:pt>
    <dgm:pt modelId="{24B67E74-2E61-433B-ADD2-2AC94AF3CE9D}" type="pres">
      <dgm:prSet presAssocID="{D9A945AE-901D-4C1D-8301-DE297F96EF38}" presName="c11" presStyleLbl="node1" presStyleIdx="10" presStyleCnt="19"/>
      <dgm:spPr/>
    </dgm:pt>
    <dgm:pt modelId="{F56CE5E7-1485-43F4-8248-7BFDCD42F4EE}" type="pres">
      <dgm:prSet presAssocID="{D9A945AE-901D-4C1D-8301-DE297F96EF38}" presName="c12" presStyleLbl="node1" presStyleIdx="11" presStyleCnt="19"/>
      <dgm:spPr/>
    </dgm:pt>
    <dgm:pt modelId="{AE993B9E-5215-49F2-9369-2CDBECE27A78}" type="pres">
      <dgm:prSet presAssocID="{D9A945AE-901D-4C1D-8301-DE297F96EF38}" presName="c13" presStyleLbl="node1" presStyleIdx="12" presStyleCnt="19"/>
      <dgm:spPr/>
    </dgm:pt>
    <dgm:pt modelId="{36942E4F-EFE5-4940-A2FF-7191AE7C85F2}" type="pres">
      <dgm:prSet presAssocID="{D9A945AE-901D-4C1D-8301-DE297F96EF38}" presName="c14" presStyleLbl="node1" presStyleIdx="13" presStyleCnt="19"/>
      <dgm:spPr/>
    </dgm:pt>
    <dgm:pt modelId="{FB776496-655E-4E5A-ABFA-C336455F9D23}" type="pres">
      <dgm:prSet presAssocID="{D9A945AE-901D-4C1D-8301-DE297F96EF38}" presName="c15" presStyleLbl="node1" presStyleIdx="14" presStyleCnt="19"/>
      <dgm:spPr/>
    </dgm:pt>
    <dgm:pt modelId="{790D0F49-B172-441F-A89D-FE85BD5D1B36}" type="pres">
      <dgm:prSet presAssocID="{D9A945AE-901D-4C1D-8301-DE297F96EF38}" presName="c16" presStyleLbl="node1" presStyleIdx="15" presStyleCnt="19"/>
      <dgm:spPr/>
    </dgm:pt>
    <dgm:pt modelId="{C36C3C0C-E66A-46C7-98C8-34EF0FFAD378}" type="pres">
      <dgm:prSet presAssocID="{D9A945AE-901D-4C1D-8301-DE297F96EF38}" presName="c17" presStyleLbl="node1" presStyleIdx="16" presStyleCnt="19"/>
      <dgm:spPr/>
    </dgm:pt>
    <dgm:pt modelId="{D1A5A1B4-6E5D-4E8E-9B16-EF33F20D4C4E}" type="pres">
      <dgm:prSet presAssocID="{D9A945AE-901D-4C1D-8301-DE297F96EF38}" presName="c18" presStyleLbl="node1" presStyleIdx="17" presStyleCnt="19"/>
      <dgm:spPr/>
    </dgm:pt>
    <dgm:pt modelId="{B4568A14-F702-459A-A724-CFF909615952}" type="pres">
      <dgm:prSet presAssocID="{552959CD-6BBC-4F72-9CF3-F60D32549683}" presName="chevronComposite1" presStyleCnt="0"/>
      <dgm:spPr/>
    </dgm:pt>
    <dgm:pt modelId="{CBA8558C-4891-40DA-90ED-3CD675545D58}" type="pres">
      <dgm:prSet presAssocID="{552959CD-6BBC-4F72-9CF3-F60D32549683}" presName="chevron1" presStyleLbl="sibTrans2D1" presStyleIdx="0" presStyleCnt="2" custScaleX="70901" custLinFactNeighborX="92706" custLinFactNeighborY="408"/>
      <dgm:spPr/>
    </dgm:pt>
    <dgm:pt modelId="{177C7D19-C4D9-4906-8A23-899BD7AB722C}" type="pres">
      <dgm:prSet presAssocID="{552959CD-6BBC-4F72-9CF3-F60D32549683}" presName="spChevron1" presStyleCnt="0"/>
      <dgm:spPr/>
    </dgm:pt>
    <dgm:pt modelId="{09E954A8-3D3E-4EF3-96F4-A8F1F32FCCEF}" type="pres">
      <dgm:prSet presAssocID="{552959CD-6BBC-4F72-9CF3-F60D32549683}" presName="overlap" presStyleCnt="0"/>
      <dgm:spPr/>
    </dgm:pt>
    <dgm:pt modelId="{FFD4F0D2-4E80-492B-9776-08BB315E930D}" type="pres">
      <dgm:prSet presAssocID="{552959CD-6BBC-4F72-9CF3-F60D32549683}" presName="chevronComposite2" presStyleCnt="0"/>
      <dgm:spPr/>
    </dgm:pt>
    <dgm:pt modelId="{E92EC427-B18D-44D6-B640-75F735B4A000}" type="pres">
      <dgm:prSet presAssocID="{552959CD-6BBC-4F72-9CF3-F60D32549683}" presName="chevron2" presStyleLbl="sibTrans2D1" presStyleIdx="1" presStyleCnt="2" custAng="10800000" custScaleX="67831" custLinFactNeighborX="-91927"/>
      <dgm:spPr/>
    </dgm:pt>
    <dgm:pt modelId="{94D21A83-5110-4443-9778-62985A17D574}" type="pres">
      <dgm:prSet presAssocID="{552959CD-6BBC-4F72-9CF3-F60D32549683}" presName="spChevron2" presStyleCnt="0"/>
      <dgm:spPr/>
    </dgm:pt>
    <dgm:pt modelId="{6162AA6D-8167-4DDC-8835-F80E574CCBC5}" type="pres">
      <dgm:prSet presAssocID="{290E9828-8216-4779-966F-5A2AA5C39D03}" presName="last" presStyleCnt="0"/>
      <dgm:spPr/>
    </dgm:pt>
    <dgm:pt modelId="{29D4CD73-3E5F-4EA1-AB18-F7D1FACD6E3D}" type="pres">
      <dgm:prSet presAssocID="{290E9828-8216-4779-966F-5A2AA5C39D03}" presName="circleTx" presStyleLbl="node1" presStyleIdx="18" presStyleCnt="19" custLinFactNeighborX="9829" custLinFactNeighborY="-781"/>
      <dgm:spPr/>
      <dgm:t>
        <a:bodyPr/>
        <a:lstStyle/>
        <a:p>
          <a:endParaRPr lang="en-GB"/>
        </a:p>
      </dgm:t>
    </dgm:pt>
    <dgm:pt modelId="{795B8305-C9B5-485E-80D4-48D6EDBAD657}" type="pres">
      <dgm:prSet presAssocID="{290E9828-8216-4779-966F-5A2AA5C39D03}" presName="spN" presStyleCnt="0"/>
      <dgm:spPr/>
    </dgm:pt>
  </dgm:ptLst>
  <dgm:cxnLst>
    <dgm:cxn modelId="{13290F94-837C-4200-B4D6-052DCAE3F434}" srcId="{E8539ED8-4B75-491E-AAD7-87762F4ACA5D}" destId="{D9A945AE-901D-4C1D-8301-DE297F96EF38}" srcOrd="0" destOrd="0" parTransId="{69A6C027-60AC-4831-BFDA-E1AA7AA16C51}" sibTransId="{552959CD-6BBC-4F72-9CF3-F60D32549683}"/>
    <dgm:cxn modelId="{727F4ADB-1939-4553-B02C-EA1E74F7D099}" type="presOf" srcId="{D9A945AE-901D-4C1D-8301-DE297F96EF38}" destId="{7B3A46B8-84AA-479D-81CF-4B64AA316DA5}" srcOrd="0" destOrd="0" presId="urn:microsoft.com/office/officeart/2009/3/layout/RandomtoResultProcess"/>
    <dgm:cxn modelId="{2781CB81-6549-483D-B11C-48C3E7717FE3}" type="presOf" srcId="{E8539ED8-4B75-491E-AAD7-87762F4ACA5D}" destId="{894E9DFD-C2C7-4AC2-8A40-AC0C1FDABCB8}" srcOrd="0" destOrd="0" presId="urn:microsoft.com/office/officeart/2009/3/layout/RandomtoResultProcess"/>
    <dgm:cxn modelId="{FEDB355C-8F5C-4A72-94B8-7AB708270D10}" srcId="{E8539ED8-4B75-491E-AAD7-87762F4ACA5D}" destId="{290E9828-8216-4779-966F-5A2AA5C39D03}" srcOrd="1" destOrd="0" parTransId="{C525BC7E-116C-4C65-8A09-64EAB2559FA7}" sibTransId="{C8B3D9DF-4D0D-4F80-BCE0-658DAD4248F8}"/>
    <dgm:cxn modelId="{FE45900F-6820-4E5D-B5E4-0035F7A33B78}" type="presOf" srcId="{290E9828-8216-4779-966F-5A2AA5C39D03}" destId="{29D4CD73-3E5F-4EA1-AB18-F7D1FACD6E3D}" srcOrd="0" destOrd="0" presId="urn:microsoft.com/office/officeart/2009/3/layout/RandomtoResultProcess"/>
    <dgm:cxn modelId="{63C00BD1-8030-4AC0-A206-04377F8DDA24}" type="presParOf" srcId="{894E9DFD-C2C7-4AC2-8A40-AC0C1FDABCB8}" destId="{8FBF66B8-941F-405A-99FA-85400883C8A7}" srcOrd="0" destOrd="0" presId="urn:microsoft.com/office/officeart/2009/3/layout/RandomtoResultProcess"/>
    <dgm:cxn modelId="{764010AB-132B-4D81-8E23-D0F9AE827858}" type="presParOf" srcId="{8FBF66B8-941F-405A-99FA-85400883C8A7}" destId="{7B3A46B8-84AA-479D-81CF-4B64AA316DA5}" srcOrd="0" destOrd="0" presId="urn:microsoft.com/office/officeart/2009/3/layout/RandomtoResultProcess"/>
    <dgm:cxn modelId="{164D4034-B7AB-483A-9C86-1D72F377DBA9}" type="presParOf" srcId="{8FBF66B8-941F-405A-99FA-85400883C8A7}" destId="{0A9E93BB-D773-43E4-8732-FBE9C9101F05}" srcOrd="1" destOrd="0" presId="urn:microsoft.com/office/officeart/2009/3/layout/RandomtoResultProcess"/>
    <dgm:cxn modelId="{393A105F-38A6-48CC-A1D6-1D4BAD82CB11}" type="presParOf" srcId="{8FBF66B8-941F-405A-99FA-85400883C8A7}" destId="{BF071AF4-C3E1-471A-B93D-A96F405AEECD}" srcOrd="2" destOrd="0" presId="urn:microsoft.com/office/officeart/2009/3/layout/RandomtoResultProcess"/>
    <dgm:cxn modelId="{F97075D6-7F4A-44DB-B258-B0A540B7BBD0}" type="presParOf" srcId="{8FBF66B8-941F-405A-99FA-85400883C8A7}" destId="{5DC2A263-950B-4145-8F14-80F70D1A7A9F}" srcOrd="3" destOrd="0" presId="urn:microsoft.com/office/officeart/2009/3/layout/RandomtoResultProcess"/>
    <dgm:cxn modelId="{21E41A6F-220D-4D21-84FD-BA5B1B5651F3}" type="presParOf" srcId="{8FBF66B8-941F-405A-99FA-85400883C8A7}" destId="{3A500DDB-46F5-4DB5-80F4-270868ECA10D}" srcOrd="4" destOrd="0" presId="urn:microsoft.com/office/officeart/2009/3/layout/RandomtoResultProcess"/>
    <dgm:cxn modelId="{246EC0F7-A2F2-421D-85DB-BA17039540EE}" type="presParOf" srcId="{8FBF66B8-941F-405A-99FA-85400883C8A7}" destId="{813AF83F-CAB2-4704-9C78-831A96C02E96}" srcOrd="5" destOrd="0" presId="urn:microsoft.com/office/officeart/2009/3/layout/RandomtoResultProcess"/>
    <dgm:cxn modelId="{9582F620-8F9D-4FB1-84B1-4AEA35D759D9}" type="presParOf" srcId="{8FBF66B8-941F-405A-99FA-85400883C8A7}" destId="{BA2DACE6-79D9-4FF0-82AE-5BB75B95A4E7}" srcOrd="6" destOrd="0" presId="urn:microsoft.com/office/officeart/2009/3/layout/RandomtoResultProcess"/>
    <dgm:cxn modelId="{EF65432B-86F4-4F29-8140-A3C7BC6AD44A}" type="presParOf" srcId="{8FBF66B8-941F-405A-99FA-85400883C8A7}" destId="{F94E7E53-2008-49D7-B142-E1551F50480D}" srcOrd="7" destOrd="0" presId="urn:microsoft.com/office/officeart/2009/3/layout/RandomtoResultProcess"/>
    <dgm:cxn modelId="{95F522BB-ED18-40DC-BA59-841FAFCA2998}" type="presParOf" srcId="{8FBF66B8-941F-405A-99FA-85400883C8A7}" destId="{07A9FDB2-2FE8-4D1B-853F-D045FBDA5304}" srcOrd="8" destOrd="0" presId="urn:microsoft.com/office/officeart/2009/3/layout/RandomtoResultProcess"/>
    <dgm:cxn modelId="{025B53AA-58E7-411A-8E04-FCB576899DA1}" type="presParOf" srcId="{8FBF66B8-941F-405A-99FA-85400883C8A7}" destId="{A1E6EFAC-C780-4EE8-9D82-1DBC8410A703}" srcOrd="9" destOrd="0" presId="urn:microsoft.com/office/officeart/2009/3/layout/RandomtoResultProcess"/>
    <dgm:cxn modelId="{38C45A02-0E3F-4C00-8CB9-CC8C2AD7A0E0}" type="presParOf" srcId="{8FBF66B8-941F-405A-99FA-85400883C8A7}" destId="{F81221FB-8AC4-41F1-9223-62DD64C2DB6D}" srcOrd="10" destOrd="0" presId="urn:microsoft.com/office/officeart/2009/3/layout/RandomtoResultProcess"/>
    <dgm:cxn modelId="{ECADFDDB-3D5F-4EF4-A192-5CC722FE0D4D}" type="presParOf" srcId="{8FBF66B8-941F-405A-99FA-85400883C8A7}" destId="{24B67E74-2E61-433B-ADD2-2AC94AF3CE9D}" srcOrd="11" destOrd="0" presId="urn:microsoft.com/office/officeart/2009/3/layout/RandomtoResultProcess"/>
    <dgm:cxn modelId="{AB8FD510-B8C9-4E10-AAB4-B5E8BC04208A}" type="presParOf" srcId="{8FBF66B8-941F-405A-99FA-85400883C8A7}" destId="{F56CE5E7-1485-43F4-8248-7BFDCD42F4EE}" srcOrd="12" destOrd="0" presId="urn:microsoft.com/office/officeart/2009/3/layout/RandomtoResultProcess"/>
    <dgm:cxn modelId="{C1B0BE4F-B278-4964-B4DA-27C750271FFA}" type="presParOf" srcId="{8FBF66B8-941F-405A-99FA-85400883C8A7}" destId="{AE993B9E-5215-49F2-9369-2CDBECE27A78}" srcOrd="13" destOrd="0" presId="urn:microsoft.com/office/officeart/2009/3/layout/RandomtoResultProcess"/>
    <dgm:cxn modelId="{2CB51946-E920-47FC-B97C-C3006AC73368}" type="presParOf" srcId="{8FBF66B8-941F-405A-99FA-85400883C8A7}" destId="{36942E4F-EFE5-4940-A2FF-7191AE7C85F2}" srcOrd="14" destOrd="0" presId="urn:microsoft.com/office/officeart/2009/3/layout/RandomtoResultProcess"/>
    <dgm:cxn modelId="{644B9298-1A9D-489B-B2DD-CD44CC60024E}" type="presParOf" srcId="{8FBF66B8-941F-405A-99FA-85400883C8A7}" destId="{FB776496-655E-4E5A-ABFA-C336455F9D23}" srcOrd="15" destOrd="0" presId="urn:microsoft.com/office/officeart/2009/3/layout/RandomtoResultProcess"/>
    <dgm:cxn modelId="{6B985200-FB19-4C90-ACA8-237639964F4F}" type="presParOf" srcId="{8FBF66B8-941F-405A-99FA-85400883C8A7}" destId="{790D0F49-B172-441F-A89D-FE85BD5D1B36}" srcOrd="16" destOrd="0" presId="urn:microsoft.com/office/officeart/2009/3/layout/RandomtoResultProcess"/>
    <dgm:cxn modelId="{61370D28-926C-49F4-B642-BF59341A3573}" type="presParOf" srcId="{8FBF66B8-941F-405A-99FA-85400883C8A7}" destId="{C36C3C0C-E66A-46C7-98C8-34EF0FFAD378}" srcOrd="17" destOrd="0" presId="urn:microsoft.com/office/officeart/2009/3/layout/RandomtoResultProcess"/>
    <dgm:cxn modelId="{DF528DE3-8BDD-4566-9E9F-A1971865BC70}" type="presParOf" srcId="{8FBF66B8-941F-405A-99FA-85400883C8A7}" destId="{D1A5A1B4-6E5D-4E8E-9B16-EF33F20D4C4E}" srcOrd="18" destOrd="0" presId="urn:microsoft.com/office/officeart/2009/3/layout/RandomtoResultProcess"/>
    <dgm:cxn modelId="{B011B300-F65F-40EA-9058-73F11226138F}" type="presParOf" srcId="{894E9DFD-C2C7-4AC2-8A40-AC0C1FDABCB8}" destId="{B4568A14-F702-459A-A724-CFF909615952}" srcOrd="1" destOrd="0" presId="urn:microsoft.com/office/officeart/2009/3/layout/RandomtoResultProcess"/>
    <dgm:cxn modelId="{757CBF55-E61D-45E8-BFAA-CE37F1AD7CB6}" type="presParOf" srcId="{B4568A14-F702-459A-A724-CFF909615952}" destId="{CBA8558C-4891-40DA-90ED-3CD675545D58}" srcOrd="0" destOrd="0" presId="urn:microsoft.com/office/officeart/2009/3/layout/RandomtoResultProcess"/>
    <dgm:cxn modelId="{179AA7B2-F715-49B5-B39D-3DD2EBC6C06F}" type="presParOf" srcId="{B4568A14-F702-459A-A724-CFF909615952}" destId="{177C7D19-C4D9-4906-8A23-899BD7AB722C}" srcOrd="1" destOrd="0" presId="urn:microsoft.com/office/officeart/2009/3/layout/RandomtoResultProcess"/>
    <dgm:cxn modelId="{F333F4D1-8416-4BA9-8677-C9C350471148}" type="presParOf" srcId="{894E9DFD-C2C7-4AC2-8A40-AC0C1FDABCB8}" destId="{09E954A8-3D3E-4EF3-96F4-A8F1F32FCCEF}" srcOrd="2" destOrd="0" presId="urn:microsoft.com/office/officeart/2009/3/layout/RandomtoResultProcess"/>
    <dgm:cxn modelId="{1A87C040-604A-44AE-A96D-ED91827E3980}" type="presParOf" srcId="{894E9DFD-C2C7-4AC2-8A40-AC0C1FDABCB8}" destId="{FFD4F0D2-4E80-492B-9776-08BB315E930D}" srcOrd="3" destOrd="0" presId="urn:microsoft.com/office/officeart/2009/3/layout/RandomtoResultProcess"/>
    <dgm:cxn modelId="{16C8BF3B-AD49-4604-AFD4-93FDBFD2B77B}" type="presParOf" srcId="{FFD4F0D2-4E80-492B-9776-08BB315E930D}" destId="{E92EC427-B18D-44D6-B640-75F735B4A000}" srcOrd="0" destOrd="0" presId="urn:microsoft.com/office/officeart/2009/3/layout/RandomtoResultProcess"/>
    <dgm:cxn modelId="{E229023D-FF8B-4C5C-96AD-F3AD9862D275}" type="presParOf" srcId="{FFD4F0D2-4E80-492B-9776-08BB315E930D}" destId="{94D21A83-5110-4443-9778-62985A17D574}" srcOrd="1" destOrd="0" presId="urn:microsoft.com/office/officeart/2009/3/layout/RandomtoResultProcess"/>
    <dgm:cxn modelId="{C12044AF-757A-458A-A535-5C7CA22F2707}" type="presParOf" srcId="{894E9DFD-C2C7-4AC2-8A40-AC0C1FDABCB8}" destId="{6162AA6D-8167-4DDC-8835-F80E574CCBC5}" srcOrd="4" destOrd="0" presId="urn:microsoft.com/office/officeart/2009/3/layout/RandomtoResultProcess"/>
    <dgm:cxn modelId="{435AEEAF-ECCF-4D97-A131-98ED43A7536A}" type="presParOf" srcId="{6162AA6D-8167-4DDC-8835-F80E574CCBC5}" destId="{29D4CD73-3E5F-4EA1-AB18-F7D1FACD6E3D}" srcOrd="0" destOrd="0" presId="urn:microsoft.com/office/officeart/2009/3/layout/RandomtoResultProcess"/>
    <dgm:cxn modelId="{506A8811-DA00-472B-82D2-581C2011A177}" type="presParOf" srcId="{6162AA6D-8167-4DDC-8835-F80E574CCBC5}" destId="{795B8305-C9B5-485E-80D4-48D6EDBAD657}" srcOrd="1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3A46B8-84AA-479D-81CF-4B64AA316DA5}">
      <dsp:nvSpPr>
        <dsp:cNvPr id="0" name=""/>
        <dsp:cNvSpPr/>
      </dsp:nvSpPr>
      <dsp:spPr>
        <a:xfrm>
          <a:off x="204518" y="1876222"/>
          <a:ext cx="3012462" cy="9927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4400" b="1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Server</a:t>
          </a:r>
          <a:endParaRPr lang="en-GB" sz="4400" b="1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204518" y="1876222"/>
        <a:ext cx="3012462" cy="992743"/>
      </dsp:txXfrm>
    </dsp:sp>
    <dsp:sp modelId="{0A9E93BB-D773-43E4-8732-FBE9C9101F05}">
      <dsp:nvSpPr>
        <dsp:cNvPr id="0" name=""/>
        <dsp:cNvSpPr/>
      </dsp:nvSpPr>
      <dsp:spPr>
        <a:xfrm>
          <a:off x="201094" y="1574291"/>
          <a:ext cx="239627" cy="239627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F071AF4-C3E1-471A-B93D-A96F405AEECD}">
      <dsp:nvSpPr>
        <dsp:cNvPr id="0" name=""/>
        <dsp:cNvSpPr/>
      </dsp:nvSpPr>
      <dsp:spPr>
        <a:xfrm>
          <a:off x="368834" y="1238812"/>
          <a:ext cx="239627" cy="239627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DC2A263-950B-4145-8F14-80F70D1A7A9F}">
      <dsp:nvSpPr>
        <dsp:cNvPr id="0" name=""/>
        <dsp:cNvSpPr/>
      </dsp:nvSpPr>
      <dsp:spPr>
        <a:xfrm>
          <a:off x="771408" y="1305908"/>
          <a:ext cx="376557" cy="376557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A500DDB-46F5-4DB5-80F4-270868ECA10D}">
      <dsp:nvSpPr>
        <dsp:cNvPr id="0" name=""/>
        <dsp:cNvSpPr/>
      </dsp:nvSpPr>
      <dsp:spPr>
        <a:xfrm>
          <a:off x="1106887" y="936881"/>
          <a:ext cx="239627" cy="239627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3AF83F-CAB2-4704-9C78-831A96C02E96}">
      <dsp:nvSpPr>
        <dsp:cNvPr id="0" name=""/>
        <dsp:cNvSpPr/>
      </dsp:nvSpPr>
      <dsp:spPr>
        <a:xfrm>
          <a:off x="1543010" y="802690"/>
          <a:ext cx="239627" cy="239627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A2DACE6-79D9-4FF0-82AE-5BB75B95A4E7}">
      <dsp:nvSpPr>
        <dsp:cNvPr id="0" name=""/>
        <dsp:cNvSpPr/>
      </dsp:nvSpPr>
      <dsp:spPr>
        <a:xfrm>
          <a:off x="2079776" y="1037525"/>
          <a:ext cx="239627" cy="239627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94E7E53-2008-49D7-B142-E1551F50480D}">
      <dsp:nvSpPr>
        <dsp:cNvPr id="0" name=""/>
        <dsp:cNvSpPr/>
      </dsp:nvSpPr>
      <dsp:spPr>
        <a:xfrm>
          <a:off x="2415254" y="1205264"/>
          <a:ext cx="376557" cy="376557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7A9FDB2-2FE8-4D1B-853F-D045FBDA5304}">
      <dsp:nvSpPr>
        <dsp:cNvPr id="0" name=""/>
        <dsp:cNvSpPr/>
      </dsp:nvSpPr>
      <dsp:spPr>
        <a:xfrm>
          <a:off x="2884925" y="1574291"/>
          <a:ext cx="239627" cy="239627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1E6EFAC-C780-4EE8-9D82-1DBC8410A703}">
      <dsp:nvSpPr>
        <dsp:cNvPr id="0" name=""/>
        <dsp:cNvSpPr/>
      </dsp:nvSpPr>
      <dsp:spPr>
        <a:xfrm>
          <a:off x="3086212" y="1943318"/>
          <a:ext cx="239627" cy="239627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81221FB-8AC4-41F1-9223-62DD64C2DB6D}">
      <dsp:nvSpPr>
        <dsp:cNvPr id="0" name=""/>
        <dsp:cNvSpPr/>
      </dsp:nvSpPr>
      <dsp:spPr>
        <a:xfrm>
          <a:off x="1341722" y="1238812"/>
          <a:ext cx="616185" cy="616185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4B67E74-2E61-433B-ADD2-2AC94AF3CE9D}">
      <dsp:nvSpPr>
        <dsp:cNvPr id="0" name=""/>
        <dsp:cNvSpPr/>
      </dsp:nvSpPr>
      <dsp:spPr>
        <a:xfrm>
          <a:off x="33355" y="2513631"/>
          <a:ext cx="239627" cy="239627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6CE5E7-1485-43F4-8248-7BFDCD42F4EE}">
      <dsp:nvSpPr>
        <dsp:cNvPr id="0" name=""/>
        <dsp:cNvSpPr/>
      </dsp:nvSpPr>
      <dsp:spPr>
        <a:xfrm>
          <a:off x="234642" y="2815562"/>
          <a:ext cx="376557" cy="376557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E993B9E-5215-49F2-9369-2CDBECE27A78}">
      <dsp:nvSpPr>
        <dsp:cNvPr id="0" name=""/>
        <dsp:cNvSpPr/>
      </dsp:nvSpPr>
      <dsp:spPr>
        <a:xfrm>
          <a:off x="737861" y="3083945"/>
          <a:ext cx="547720" cy="547720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6942E4F-EFE5-4940-A2FF-7191AE7C85F2}">
      <dsp:nvSpPr>
        <dsp:cNvPr id="0" name=""/>
        <dsp:cNvSpPr/>
      </dsp:nvSpPr>
      <dsp:spPr>
        <a:xfrm>
          <a:off x="1442366" y="3520068"/>
          <a:ext cx="239627" cy="239627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B776496-655E-4E5A-ABFA-C336455F9D23}">
      <dsp:nvSpPr>
        <dsp:cNvPr id="0" name=""/>
        <dsp:cNvSpPr/>
      </dsp:nvSpPr>
      <dsp:spPr>
        <a:xfrm>
          <a:off x="1576557" y="3083945"/>
          <a:ext cx="376557" cy="376557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90D0F49-B172-441F-A89D-FE85BD5D1B36}">
      <dsp:nvSpPr>
        <dsp:cNvPr id="0" name=""/>
        <dsp:cNvSpPr/>
      </dsp:nvSpPr>
      <dsp:spPr>
        <a:xfrm>
          <a:off x="1912036" y="3553616"/>
          <a:ext cx="239627" cy="239627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6C3C0C-E66A-46C7-98C8-34EF0FFAD378}">
      <dsp:nvSpPr>
        <dsp:cNvPr id="0" name=""/>
        <dsp:cNvSpPr/>
      </dsp:nvSpPr>
      <dsp:spPr>
        <a:xfrm>
          <a:off x="2213967" y="3016850"/>
          <a:ext cx="547720" cy="547720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1A5A1B4-6E5D-4E8E-9B16-EF33F20D4C4E}">
      <dsp:nvSpPr>
        <dsp:cNvPr id="0" name=""/>
        <dsp:cNvSpPr/>
      </dsp:nvSpPr>
      <dsp:spPr>
        <a:xfrm>
          <a:off x="2952020" y="2882658"/>
          <a:ext cx="376557" cy="376557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BA8558C-4891-40DA-90ED-3CD675545D58}">
      <dsp:nvSpPr>
        <dsp:cNvPr id="0" name=""/>
        <dsp:cNvSpPr/>
      </dsp:nvSpPr>
      <dsp:spPr>
        <a:xfrm>
          <a:off x="4514713" y="1313964"/>
          <a:ext cx="784091" cy="2111277"/>
        </a:xfrm>
        <a:prstGeom prst="chevron">
          <a:avLst>
            <a:gd name="adj" fmla="val 6231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tint val="60000"/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tint val="60000"/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92EC427-B18D-44D6-B640-75F735B4A000}">
      <dsp:nvSpPr>
        <dsp:cNvPr id="0" name=""/>
        <dsp:cNvSpPr/>
      </dsp:nvSpPr>
      <dsp:spPr>
        <a:xfrm rot="10800000">
          <a:off x="3233761" y="1305350"/>
          <a:ext cx="750140" cy="2111277"/>
        </a:xfrm>
        <a:prstGeom prst="chevron">
          <a:avLst>
            <a:gd name="adj" fmla="val 6231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tint val="60000"/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tint val="60000"/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9D4CD73-3E5F-4EA1-AB18-F7D1FACD6E3D}">
      <dsp:nvSpPr>
        <dsp:cNvPr id="0" name=""/>
        <dsp:cNvSpPr/>
      </dsp:nvSpPr>
      <dsp:spPr>
        <a:xfrm>
          <a:off x="5275161" y="1110847"/>
          <a:ext cx="2563669" cy="2563669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6500" b="0" kern="1200" cap="none" spc="0" dirty="0" smtClean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GUI</a:t>
          </a:r>
          <a:endParaRPr lang="en-GB" sz="6500" kern="1200" dirty="0">
            <a:solidFill>
              <a:schemeClr val="bg1"/>
            </a:solidFill>
          </a:endParaRPr>
        </a:p>
      </dsp:txBody>
      <dsp:txXfrm>
        <a:off x="5650602" y="1486288"/>
        <a:ext cx="1812787" cy="18127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53581284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84773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132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1152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7835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907450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532399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03343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988645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640530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43445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90626" y="1010210"/>
            <a:ext cx="7667244" cy="60512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0626" y="3224773"/>
            <a:ext cx="7667244" cy="60512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90626" y="1113584"/>
            <a:ext cx="7667244" cy="20574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7236911" y="3051692"/>
            <a:ext cx="810678" cy="810677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074167"/>
            <a:ext cx="7475220" cy="2276856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3291840"/>
            <a:ext cx="5918454" cy="802386"/>
          </a:xfrm>
        </p:spPr>
        <p:txBody>
          <a:bodyPr>
            <a:normAutofit/>
          </a:bodyPr>
          <a:lstStyle>
            <a:lvl1pPr marL="0" indent="0" algn="l">
              <a:buNone/>
              <a:defRPr sz="1650">
                <a:solidFill>
                  <a:schemeClr val="tx1"/>
                </a:solidFill>
              </a:defRPr>
            </a:lvl1pPr>
            <a:lvl2pPr marL="342900" indent="0" algn="ctr">
              <a:buNone/>
              <a:defRPr sz="1650"/>
            </a:lvl2pPr>
            <a:lvl3pPr marL="685800" indent="0" algn="ctr">
              <a:buNone/>
              <a:defRPr sz="165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94550" y="3217001"/>
            <a:ext cx="895401" cy="480060"/>
          </a:xfrm>
        </p:spPr>
        <p:txBody>
          <a:bodyPr/>
          <a:lstStyle>
            <a:lvl1pPr>
              <a:defRPr sz="2100"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01035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5318720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00050"/>
            <a:ext cx="1914525" cy="4229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400050"/>
            <a:ext cx="5629275" cy="4229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1885026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1462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33474387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688492"/>
            <a:ext cx="9144000" cy="1455008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918972"/>
            <a:ext cx="6960870" cy="264033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1" y="3765042"/>
            <a:ext cx="6789420" cy="800100"/>
          </a:xfrm>
        </p:spPr>
        <p:txBody>
          <a:bodyPr anchor="t">
            <a:normAutofit/>
          </a:bodyPr>
          <a:lstStyle>
            <a:lvl1pPr marL="0" indent="0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4704588"/>
            <a:ext cx="1983232" cy="273844"/>
          </a:xfrm>
        </p:spPr>
        <p:txBody>
          <a:bodyPr/>
          <a:lstStyle/>
          <a:p>
            <a:fld id="{96DFF08F-DC6B-4601-B491-B0F83F6DD2DA}" type="datetimeFigureOut">
              <a:rPr lang="en-US" smtClean="0"/>
              <a:pPr/>
              <a:t>7/10/2015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7031" y="4704588"/>
            <a:ext cx="4745736" cy="273844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673049" y="1744386"/>
            <a:ext cx="810678" cy="810677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2776" y="1879600"/>
            <a:ext cx="891224" cy="540249"/>
          </a:xfrm>
        </p:spPr>
        <p:txBody>
          <a:bodyPr/>
          <a:lstStyle>
            <a:lvl1pPr>
              <a:defRPr sz="2100"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57973779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2386" y="1645920"/>
            <a:ext cx="3566160" cy="298323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3168" y="1645920"/>
            <a:ext cx="3566160" cy="298323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8433723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0100" y="1536192"/>
            <a:ext cx="3566160" cy="480060"/>
          </a:xfrm>
        </p:spPr>
        <p:txBody>
          <a:bodyPr anchor="ctr">
            <a:normAutofit/>
          </a:bodyPr>
          <a:lstStyle>
            <a:lvl1pPr marL="0" indent="0">
              <a:buNone/>
              <a:defRPr sz="1500" b="1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2386" y="2057400"/>
            <a:ext cx="3566160" cy="246888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168" y="1536192"/>
            <a:ext cx="3566160" cy="480060"/>
          </a:xfrm>
        </p:spPr>
        <p:txBody>
          <a:bodyPr anchor="ctr">
            <a:normAutofit/>
          </a:bodyPr>
          <a:lstStyle>
            <a:lvl1pPr marL="0" indent="0">
              <a:buNone/>
              <a:defRPr sz="1500" b="1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168" y="2057400"/>
            <a:ext cx="3566160" cy="246888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7/10/2015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19395587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7/10/2015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37626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7/10/2015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93599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51434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514350"/>
            <a:ext cx="2400300" cy="1303020"/>
          </a:xfrm>
        </p:spPr>
        <p:txBody>
          <a:bodyPr anchor="b">
            <a:normAutofit/>
          </a:bodyPr>
          <a:lstStyle>
            <a:lvl1pPr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514350"/>
            <a:ext cx="5033772" cy="3765042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1817370"/>
            <a:ext cx="2400300" cy="24688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750"/>
              </a:spcBef>
              <a:buNone/>
              <a:defRPr sz="105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8551294" y="4672261"/>
            <a:ext cx="342900" cy="3429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17593402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51434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514350"/>
            <a:ext cx="2400300" cy="1303020"/>
          </a:xfrm>
        </p:spPr>
        <p:txBody>
          <a:bodyPr anchor="b">
            <a:normAutofit/>
          </a:bodyPr>
          <a:lstStyle>
            <a:lvl1pPr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51435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1817370"/>
            <a:ext cx="2400300" cy="24688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750"/>
              </a:spcBef>
              <a:buNone/>
              <a:defRPr sz="105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7/10/2015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8551294" y="4672261"/>
            <a:ext cx="342900" cy="3429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0909673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02386" y="363474"/>
            <a:ext cx="7543800" cy="12070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386" y="1591056"/>
            <a:ext cx="7543800" cy="30380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3318" y="4704588"/>
            <a:ext cx="245516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2"/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7/10/2015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6102" y="4704588"/>
            <a:ext cx="474573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8551294" y="4672261"/>
            <a:ext cx="342900" cy="3429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4704588"/>
            <a:ext cx="48006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b="1">
                <a:solidFill>
                  <a:srgbClr val="FFFFFF"/>
                </a:solidFill>
                <a:latin typeface="+mj-lt"/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42811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5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37160" indent="-137160" algn="l" defTabSz="685800" rtl="0" eaLnBrk="1" latinLnBrk="0" hangingPunct="1">
        <a:lnSpc>
          <a:spcPct val="90000"/>
        </a:lnSpc>
        <a:spcBef>
          <a:spcPts val="9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300"/>
        </a:spcBef>
        <a:spcAft>
          <a:spcPts val="15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300"/>
        </a:spcBef>
        <a:spcAft>
          <a:spcPts val="15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300"/>
        </a:spcBef>
        <a:spcAft>
          <a:spcPts val="15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60120" indent="-137160" algn="l" defTabSz="685800" rtl="0" eaLnBrk="1" latinLnBrk="0" hangingPunct="1">
        <a:lnSpc>
          <a:spcPct val="90000"/>
        </a:lnSpc>
        <a:spcBef>
          <a:spcPts val="300"/>
        </a:spcBef>
        <a:spcAft>
          <a:spcPts val="15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200000" indent="-171450" algn="l" defTabSz="685800" rtl="0" eaLnBrk="1" latinLnBrk="0" hangingPunct="1">
        <a:lnSpc>
          <a:spcPct val="90000"/>
        </a:lnSpc>
        <a:spcBef>
          <a:spcPts val="300"/>
        </a:spcBef>
        <a:spcAft>
          <a:spcPts val="15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425000" indent="-171450" algn="l" defTabSz="685800" rtl="0" eaLnBrk="1" latinLnBrk="0" hangingPunct="1">
        <a:lnSpc>
          <a:spcPct val="90000"/>
        </a:lnSpc>
        <a:spcBef>
          <a:spcPts val="300"/>
        </a:spcBef>
        <a:spcAft>
          <a:spcPts val="15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650000" indent="-171450" algn="l" defTabSz="685800" rtl="0" eaLnBrk="1" latinLnBrk="0" hangingPunct="1">
        <a:lnSpc>
          <a:spcPct val="90000"/>
        </a:lnSpc>
        <a:spcBef>
          <a:spcPts val="300"/>
        </a:spcBef>
        <a:spcAft>
          <a:spcPts val="15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875000" indent="-171450" algn="l" defTabSz="685800" rtl="0" eaLnBrk="1" latinLnBrk="0" hangingPunct="1">
        <a:lnSpc>
          <a:spcPct val="90000"/>
        </a:lnSpc>
        <a:spcBef>
          <a:spcPts val="300"/>
        </a:spcBef>
        <a:spcAft>
          <a:spcPts val="15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emf"/><Relationship Id="rId5" Type="http://schemas.openxmlformats.org/officeDocument/2006/relationships/image" Target="../media/image33.emf"/><Relationship Id="rId4" Type="http://schemas.openxmlformats.org/officeDocument/2006/relationships/image" Target="../media/image32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jpg"/><Relationship Id="rId5" Type="http://schemas.openxmlformats.org/officeDocument/2006/relationships/image" Target="../media/image5.png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jpg"/><Relationship Id="rId5" Type="http://schemas.openxmlformats.org/officeDocument/2006/relationships/image" Target="../media/image5.png"/><Relationship Id="rId4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emf"/><Relationship Id="rId5" Type="http://schemas.openxmlformats.org/officeDocument/2006/relationships/image" Target="../media/image24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1905833" y="2954442"/>
            <a:ext cx="5195657" cy="800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-GB" sz="1600" i="1" dirty="0" smtClean="0">
                <a:latin typeface="Rockwell" panose="02060603020205020403" pitchFamily="18" charset="0"/>
              </a:rPr>
              <a:t>      an </a:t>
            </a:r>
            <a:r>
              <a:rPr lang="en-GB" sz="1600" i="1" dirty="0">
                <a:latin typeface="Rockwell" panose="02060603020205020403" pitchFamily="18" charset="0"/>
              </a:rPr>
              <a:t>enterprise chat system </a:t>
            </a:r>
            <a:r>
              <a:rPr lang="en-GB" sz="1600" i="1" dirty="0" smtClean="0">
                <a:latin typeface="Rockwell" panose="02060603020205020403" pitchFamily="18" charset="0"/>
              </a:rPr>
              <a:t>for </a:t>
            </a:r>
            <a:r>
              <a:rPr lang="en-GB" sz="1600" i="1" dirty="0" smtClean="0">
                <a:solidFill>
                  <a:srgbClr val="3896BD"/>
                </a:solidFill>
                <a:latin typeface="Rockwell" panose="02060603020205020403" pitchFamily="18" charset="0"/>
              </a:rPr>
              <a:t>XtremeSecurity</a:t>
            </a:r>
            <a:endParaRPr lang="en" sz="1600" i="1" dirty="0">
              <a:solidFill>
                <a:srgbClr val="3896BD"/>
              </a:solidFill>
              <a:latin typeface="Rockwell" panose="02060603020205020403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733" y="956999"/>
            <a:ext cx="4071858" cy="20847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627" y="3754542"/>
            <a:ext cx="1953600" cy="1465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14986" y="3620128"/>
            <a:ext cx="2254060" cy="16905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829E4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449" y="3929335"/>
            <a:ext cx="3810000" cy="111561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92"/>
          <a:stretch/>
        </p:blipFill>
        <p:spPr>
          <a:xfrm>
            <a:off x="127568" y="556295"/>
            <a:ext cx="1463209" cy="306383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97" r="-1" b="44"/>
          <a:stretch/>
        </p:blipFill>
        <p:spPr>
          <a:xfrm>
            <a:off x="7416548" y="556295"/>
            <a:ext cx="1450935" cy="306222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449" y="206141"/>
            <a:ext cx="1052000" cy="10520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dirty="0" smtClean="0"/>
              <a:t>Design</a:t>
            </a:r>
            <a:endParaRPr lang="en" dirty="0"/>
          </a:p>
        </p:txBody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1600" dirty="0">
                <a:latin typeface="Calibri"/>
                <a:ea typeface="Calibri"/>
                <a:cs typeface="Calibri"/>
                <a:sym typeface="Calibri"/>
              </a:rPr>
              <a:t>6</a:t>
            </a:r>
            <a:r>
              <a:rPr lang="en" sz="1600" dirty="0" smtClean="0">
                <a:latin typeface="Calibri"/>
                <a:ea typeface="Calibri"/>
                <a:cs typeface="Calibri"/>
                <a:sym typeface="Calibri"/>
              </a:rPr>
              <a:t>.    </a:t>
            </a:r>
            <a:r>
              <a:rPr lang="en" sz="1600" b="1" dirty="0" smtClean="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rPr>
              <a:t>Email</a:t>
            </a:r>
            <a:r>
              <a:rPr lang="en" sz="1600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600" dirty="0">
                <a:latin typeface="Calibri"/>
                <a:ea typeface="Calibri"/>
                <a:cs typeface="Calibri"/>
                <a:sym typeface="Calibri"/>
              </a:rPr>
              <a:t>to offline </a:t>
            </a:r>
            <a:r>
              <a:rPr lang="en" sz="1600" dirty="0" smtClean="0">
                <a:latin typeface="Calibri"/>
                <a:ea typeface="Calibri"/>
                <a:cs typeface="Calibri"/>
                <a:sym typeface="Calibri"/>
              </a:rPr>
              <a:t>user (text &amp; files) </a:t>
            </a:r>
            <a:endParaRPr lang="en" sz="1600" dirty="0">
              <a:latin typeface="Calibri"/>
              <a:ea typeface="Calibri"/>
              <a:cs typeface="Calibri"/>
              <a:sym typeface="Calibri"/>
            </a:endParaRPr>
          </a:p>
          <a:p>
            <a:pPr rtl="0">
              <a:spcBef>
                <a:spcPts val="0"/>
              </a:spcBef>
              <a:buNone/>
            </a:pPr>
            <a:endParaRPr dirty="0"/>
          </a:p>
          <a:p>
            <a:pPr rtl="0">
              <a:spcBef>
                <a:spcPts val="0"/>
              </a:spcBef>
              <a:buNone/>
            </a:pPr>
            <a:endParaRPr dirty="0"/>
          </a:p>
          <a:p>
            <a:pPr rtl="0">
              <a:spcBef>
                <a:spcPts val="0"/>
              </a:spcBef>
              <a:buNone/>
            </a:pPr>
            <a:endParaRPr dirty="0"/>
          </a:p>
          <a:p>
            <a:pPr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90" name="Shape 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5045" y="1545768"/>
            <a:ext cx="6337034" cy="3380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326" y="192585"/>
            <a:ext cx="1700474" cy="87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92350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2000" dirty="0" smtClean="0"/>
              <a:t>7. </a:t>
            </a:r>
            <a:r>
              <a:rPr lang="en-GB" sz="2000" dirty="0" smtClean="0"/>
              <a:t>ADMIN PANEL</a:t>
            </a:r>
            <a:endParaRPr lang="en-GB" sz="20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600" dirty="0" smtClean="0"/>
              <a:t>View call records of conversations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600" dirty="0" smtClean="0"/>
              <a:t>Add user to application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600" dirty="0" smtClean="0"/>
              <a:t>Delete user from application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600" dirty="0" smtClean="0"/>
              <a:t>View graphs on application activity</a:t>
            </a:r>
            <a:endParaRPr lang="en-GB" sz="16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326" y="192585"/>
            <a:ext cx="1700474" cy="8706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436" y="88549"/>
            <a:ext cx="3147600" cy="496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61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412230" y="527998"/>
            <a:ext cx="2400300" cy="1303020"/>
          </a:xfrm>
        </p:spPr>
        <p:txBody>
          <a:bodyPr>
            <a:normAutofit/>
          </a:bodyPr>
          <a:lstStyle/>
          <a:p>
            <a:pPr algn="ctr"/>
            <a:r>
              <a:rPr lang="en-GB" sz="2000" dirty="0" smtClean="0"/>
              <a:t> </a:t>
            </a:r>
            <a:r>
              <a:rPr lang="en-GB" sz="2000" dirty="0" smtClean="0"/>
              <a:t>7. </a:t>
            </a:r>
            <a:r>
              <a:rPr lang="en-GB" sz="2000" dirty="0" smtClean="0"/>
              <a:t>ADMIN PANEL</a:t>
            </a:r>
            <a:endParaRPr lang="en-GB" sz="20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600" dirty="0" smtClean="0"/>
              <a:t>View call records of conversations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600" dirty="0" smtClean="0"/>
              <a:t>Add user to application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600" dirty="0" smtClean="0"/>
              <a:t>Delete user from application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600" dirty="0" smtClean="0"/>
              <a:t>View graphs on application activity</a:t>
            </a:r>
            <a:endParaRPr lang="en-GB" sz="16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326" y="192585"/>
            <a:ext cx="1700474" cy="8706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13" y="514350"/>
            <a:ext cx="6114601" cy="4035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14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2000" dirty="0" smtClean="0"/>
              <a:t> </a:t>
            </a:r>
            <a:r>
              <a:rPr lang="en-GB" sz="2000" dirty="0" smtClean="0"/>
              <a:t>7. </a:t>
            </a:r>
            <a:r>
              <a:rPr lang="en-GB" sz="2000" dirty="0" smtClean="0"/>
              <a:t>ADMIN PANEL</a:t>
            </a:r>
            <a:endParaRPr lang="en-GB" sz="20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600" dirty="0" smtClean="0"/>
              <a:t>View call records of conversations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600" dirty="0" smtClean="0"/>
              <a:t>Add user to application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600" dirty="0" smtClean="0"/>
              <a:t>Delete user from application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600" dirty="0" smtClean="0"/>
              <a:t>View graphs on application activity</a:t>
            </a:r>
            <a:endParaRPr lang="en-GB" sz="16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326" y="192585"/>
            <a:ext cx="1700474" cy="8706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384" y="276441"/>
            <a:ext cx="5263201" cy="460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56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dirty="0" smtClean="0"/>
              <a:t>Design </a:t>
            </a:r>
            <a:endParaRPr lang="en" dirty="0"/>
          </a:p>
        </p:txBody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en" sz="1600" dirty="0" smtClean="0">
                <a:latin typeface="Calibri"/>
                <a:ea typeface="Calibri"/>
                <a:cs typeface="Calibri"/>
                <a:sym typeface="Calibri"/>
              </a:rPr>
              <a:t>8.    </a:t>
            </a:r>
            <a:r>
              <a:rPr lang="en" sz="1600" dirty="0" smtClean="0">
                <a:latin typeface="Calibri"/>
                <a:ea typeface="Calibri"/>
                <a:cs typeface="Calibri"/>
                <a:sym typeface="Calibri"/>
              </a:rPr>
              <a:t>Statistics </a:t>
            </a:r>
          </a:p>
          <a:p>
            <a:pPr>
              <a:lnSpc>
                <a:spcPct val="150000"/>
              </a:lnSpc>
              <a:buNone/>
            </a:pPr>
            <a:r>
              <a:rPr lang="en" sz="1600" dirty="0" smtClean="0">
                <a:latin typeface="Calibri"/>
                <a:ea typeface="Calibri"/>
                <a:cs typeface="Calibri"/>
                <a:sym typeface="Calibri"/>
              </a:rPr>
              <a:t>9.    </a:t>
            </a:r>
            <a:r>
              <a:rPr lang="en" sz="1600" dirty="0" smtClean="0">
                <a:latin typeface="Calibri"/>
                <a:ea typeface="Calibri"/>
                <a:cs typeface="Calibri"/>
                <a:sym typeface="Calibri"/>
              </a:rPr>
              <a:t>Material </a:t>
            </a:r>
            <a:r>
              <a:rPr lang="en" sz="1600" dirty="0">
                <a:latin typeface="Calibri"/>
                <a:ea typeface="Calibri"/>
                <a:cs typeface="Calibri"/>
                <a:sym typeface="Calibri"/>
              </a:rPr>
              <a:t>Repository</a:t>
            </a:r>
          </a:p>
          <a:p>
            <a:pPr>
              <a:spcBef>
                <a:spcPts val="0"/>
              </a:spcBef>
              <a:buNone/>
            </a:pPr>
            <a:r>
              <a:rPr lang="en" sz="1600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endParaRPr lang="en" sz="1600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326" y="192585"/>
            <a:ext cx="1700474" cy="87064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4074" y="708387"/>
            <a:ext cx="2992800" cy="396406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0544" y="1760448"/>
            <a:ext cx="2038200" cy="2250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130" y="2299362"/>
            <a:ext cx="2605800" cy="1008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6130" y="3593546"/>
            <a:ext cx="3096000" cy="95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08814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design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10. </a:t>
            </a:r>
            <a:r>
              <a:rPr lang="en-GB" dirty="0" smtClean="0"/>
              <a:t>About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2657" y="1362217"/>
            <a:ext cx="4338685" cy="3239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42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400" dirty="0" smtClean="0"/>
              <a:t>What can we do there…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199773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88229" y="144379"/>
            <a:ext cx="2021305" cy="584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57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Swat </a:t>
            </a:r>
            <a:r>
              <a:rPr lang="en-GB" dirty="0" err="1" smtClean="0"/>
              <a:t>kats</a:t>
            </a:r>
            <a:endParaRPr lang="en-GB" dirty="0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46" r="15946"/>
          <a:stretch>
            <a:fillRect/>
          </a:stretch>
        </p:blipFill>
        <p:spPr/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err="1" smtClean="0"/>
              <a:t>Inanc</a:t>
            </a:r>
            <a:r>
              <a:rPr lang="en-GB" dirty="0" smtClean="0"/>
              <a:t> </a:t>
            </a:r>
            <a:r>
              <a:rPr lang="en-GB" dirty="0" err="1" smtClean="0"/>
              <a:t>Gurkan</a:t>
            </a:r>
            <a:endParaRPr lang="en-GB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err="1" smtClean="0"/>
              <a:t>Akanksha</a:t>
            </a:r>
            <a:r>
              <a:rPr lang="en-GB" dirty="0" smtClean="0"/>
              <a:t> Gupta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err="1" smtClean="0"/>
              <a:t>Jyoti</a:t>
            </a:r>
            <a:endParaRPr lang="en-GB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err="1" smtClean="0"/>
              <a:t>Gautam</a:t>
            </a:r>
            <a:r>
              <a:rPr lang="en-GB" dirty="0" smtClean="0"/>
              <a:t> </a:t>
            </a:r>
            <a:r>
              <a:rPr lang="en-GB" dirty="0" err="1" smtClean="0"/>
              <a:t>Vij</a:t>
            </a:r>
            <a:endParaRPr lang="en-GB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David Alarcon Prada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Johannes </a:t>
            </a:r>
            <a:r>
              <a:rPr lang="en-GB" dirty="0" err="1" smtClean="0"/>
              <a:t>Grohmann</a:t>
            </a:r>
            <a:endParaRPr lang="en-GB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Sokratis Papadopoulos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err="1"/>
              <a:t>Jibraan</a:t>
            </a:r>
            <a:r>
              <a:rPr lang="en-GB" dirty="0"/>
              <a:t> Singh </a:t>
            </a:r>
            <a:r>
              <a:rPr lang="en-GB" dirty="0" err="1"/>
              <a:t>Chahal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255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4000" dirty="0" smtClean="0"/>
              <a:t>Description</a:t>
            </a:r>
            <a:endParaRPr lang="en" sz="4000" dirty="0"/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22910" indent="-285750">
              <a:buClr>
                <a:schemeClr val="dk1"/>
              </a:buClr>
              <a:buSzPct val="78571"/>
            </a:pPr>
            <a:r>
              <a:rPr lang="en" sz="1600" dirty="0" smtClean="0"/>
              <a:t>Our </a:t>
            </a:r>
            <a:r>
              <a:rPr lang="en" sz="1600" dirty="0"/>
              <a:t>project has been developed in </a:t>
            </a:r>
            <a:r>
              <a:rPr lang="en" sz="1600" dirty="0" smtClean="0"/>
              <a:t>reply to </a:t>
            </a:r>
            <a:r>
              <a:rPr lang="en" sz="1600" dirty="0" smtClean="0">
                <a:solidFill>
                  <a:schemeClr val="accent1"/>
                </a:solidFill>
              </a:rPr>
              <a:t>XtremeSecurity</a:t>
            </a:r>
            <a:r>
              <a:rPr lang="en" sz="1600" dirty="0" smtClean="0"/>
              <a:t>. The Enterprise needs to develop </a:t>
            </a:r>
            <a:r>
              <a:rPr lang="en" sz="1600" dirty="0"/>
              <a:t>a </a:t>
            </a:r>
            <a:r>
              <a:rPr lang="en" sz="1600" dirty="0">
                <a:solidFill>
                  <a:schemeClr val="accent4"/>
                </a:solidFill>
              </a:rPr>
              <a:t>chat system </a:t>
            </a:r>
            <a:r>
              <a:rPr lang="en" sz="1600" dirty="0" smtClean="0"/>
              <a:t>from scratch. We cover their need to exchange </a:t>
            </a:r>
            <a:r>
              <a:rPr lang="en" sz="1600" b="1" dirty="0"/>
              <a:t>messages</a:t>
            </a:r>
            <a:r>
              <a:rPr lang="en" sz="1600" dirty="0"/>
              <a:t> &amp; </a:t>
            </a:r>
            <a:r>
              <a:rPr lang="en" sz="1600" b="1" dirty="0"/>
              <a:t>files</a:t>
            </a:r>
            <a:r>
              <a:rPr lang="en" sz="1600" dirty="0"/>
              <a:t> in a </a:t>
            </a:r>
            <a:r>
              <a:rPr lang="en" sz="1600" b="1" dirty="0"/>
              <a:t>secure</a:t>
            </a:r>
            <a:r>
              <a:rPr lang="en" sz="1600" dirty="0"/>
              <a:t> </a:t>
            </a:r>
            <a:r>
              <a:rPr lang="en" sz="1600" dirty="0" smtClean="0"/>
              <a:t>way among employees. </a:t>
            </a:r>
            <a:br>
              <a:rPr lang="en" sz="1600" dirty="0" smtClean="0"/>
            </a:br>
            <a:endParaRPr lang="en" sz="1600" dirty="0" smtClean="0"/>
          </a:p>
          <a:p>
            <a:pPr marL="422910" indent="-285750">
              <a:spcAft>
                <a:spcPts val="600"/>
              </a:spcAft>
              <a:buClr>
                <a:schemeClr val="dk1"/>
              </a:buClr>
              <a:buSzPct val="78571"/>
            </a:pPr>
            <a:r>
              <a:rPr lang="en" sz="1600" dirty="0" smtClean="0"/>
              <a:t>The requested functionalities of the system were: </a:t>
            </a:r>
          </a:p>
          <a:p>
            <a:pPr marL="628650" lvl="1" indent="-285750">
              <a:spcAft>
                <a:spcPts val="600"/>
              </a:spcAft>
              <a:buClr>
                <a:schemeClr val="dk1"/>
              </a:buClr>
              <a:buSzPct val="78571"/>
              <a:buFont typeface="Wingdings" panose="05000000000000000000" pitchFamily="2" charset="2"/>
              <a:buChar char="ü"/>
            </a:pPr>
            <a:r>
              <a:rPr lang="en-GB" sz="1450" dirty="0" smtClean="0"/>
              <a:t>exchange</a:t>
            </a:r>
            <a:r>
              <a:rPr lang="en" sz="1450" dirty="0" smtClean="0"/>
              <a:t> messages &amp; files of arbitary size</a:t>
            </a:r>
          </a:p>
          <a:p>
            <a:pPr marL="628650" lvl="1" indent="-285750">
              <a:spcAft>
                <a:spcPts val="600"/>
              </a:spcAft>
              <a:buClr>
                <a:schemeClr val="dk1"/>
              </a:buClr>
              <a:buSzPct val="78571"/>
              <a:buFont typeface="Wingdings" panose="05000000000000000000" pitchFamily="2" charset="2"/>
              <a:buChar char="ü"/>
            </a:pPr>
            <a:r>
              <a:rPr lang="en" sz="1450" dirty="0" smtClean="0"/>
              <a:t>encrypted communication with server</a:t>
            </a:r>
          </a:p>
          <a:p>
            <a:pPr marL="628650" lvl="1" indent="-285750">
              <a:spcAft>
                <a:spcPts val="600"/>
              </a:spcAft>
              <a:buClr>
                <a:schemeClr val="dk1"/>
              </a:buClr>
              <a:buSzPct val="78571"/>
              <a:buFont typeface="Wingdings" panose="05000000000000000000" pitchFamily="2" charset="2"/>
              <a:buChar char="ü"/>
            </a:pPr>
            <a:r>
              <a:rPr lang="en-GB" sz="1450" dirty="0" smtClean="0"/>
              <a:t>configure</a:t>
            </a:r>
            <a:r>
              <a:rPr lang="en" sz="1450" dirty="0" smtClean="0"/>
              <a:t> user account </a:t>
            </a:r>
          </a:p>
          <a:p>
            <a:pPr marL="628650" lvl="1" indent="-285750">
              <a:spcAft>
                <a:spcPts val="600"/>
              </a:spcAft>
              <a:buClr>
                <a:schemeClr val="dk1"/>
              </a:buClr>
              <a:buSzPct val="78571"/>
              <a:buFont typeface="Wingdings" panose="05000000000000000000" pitchFamily="2" charset="2"/>
              <a:buChar char="ü"/>
            </a:pPr>
            <a:r>
              <a:rPr lang="en" sz="1450" dirty="0" smtClean="0"/>
              <a:t>create </a:t>
            </a:r>
            <a:r>
              <a:rPr lang="en" sz="1450" dirty="0"/>
              <a:t>&amp; manage </a:t>
            </a:r>
            <a:r>
              <a:rPr lang="en" sz="1450" dirty="0" smtClean="0"/>
              <a:t>local </a:t>
            </a:r>
            <a:r>
              <a:rPr lang="en" sz="1450" dirty="0"/>
              <a:t>address </a:t>
            </a:r>
            <a:r>
              <a:rPr lang="en" sz="1450" dirty="0" smtClean="0"/>
              <a:t>book</a:t>
            </a:r>
          </a:p>
          <a:p>
            <a:pPr marL="628650" lvl="1" indent="-285750">
              <a:spcAft>
                <a:spcPts val="600"/>
              </a:spcAft>
              <a:buClr>
                <a:schemeClr val="dk1"/>
              </a:buClr>
              <a:buSzPct val="78571"/>
              <a:buFont typeface="Wingdings" panose="05000000000000000000" pitchFamily="2" charset="2"/>
              <a:buChar char="ü"/>
            </a:pPr>
            <a:r>
              <a:rPr lang="en" sz="1450" dirty="0" smtClean="0"/>
              <a:t>block/unblock users </a:t>
            </a:r>
          </a:p>
          <a:p>
            <a:pPr marL="628650" lvl="1" indent="-285750">
              <a:spcAft>
                <a:spcPts val="600"/>
              </a:spcAft>
              <a:buClr>
                <a:schemeClr val="dk1"/>
              </a:buClr>
              <a:buSzPct val="78571"/>
              <a:buFont typeface="Wingdings" panose="05000000000000000000" pitchFamily="2" charset="2"/>
              <a:buChar char="ü"/>
            </a:pPr>
            <a:r>
              <a:rPr lang="en" sz="1450" dirty="0" smtClean="0"/>
              <a:t>access </a:t>
            </a:r>
            <a:r>
              <a:rPr lang="en" sz="1450" dirty="0"/>
              <a:t>to </a:t>
            </a:r>
            <a:r>
              <a:rPr lang="en" sz="1450" dirty="0" smtClean="0"/>
              <a:t>company’s material repository</a:t>
            </a:r>
          </a:p>
          <a:p>
            <a:pPr marL="628650" lvl="1" indent="-285750">
              <a:spcAft>
                <a:spcPts val="600"/>
              </a:spcAft>
              <a:buClr>
                <a:schemeClr val="dk1"/>
              </a:buClr>
              <a:buSzPct val="78571"/>
              <a:buFont typeface="Wingdings" panose="05000000000000000000" pitchFamily="2" charset="2"/>
              <a:buChar char="ü"/>
            </a:pPr>
            <a:r>
              <a:rPr lang="en" sz="1450" dirty="0" smtClean="0"/>
              <a:t>show </a:t>
            </a:r>
            <a:r>
              <a:rPr lang="en" sz="1450" dirty="0"/>
              <a:t>personal statistics about program </a:t>
            </a:r>
            <a:r>
              <a:rPr lang="en" sz="1450" dirty="0" smtClean="0"/>
              <a:t>usage</a:t>
            </a:r>
          </a:p>
          <a:p>
            <a:pPr marL="628650" lvl="1" indent="-285750">
              <a:spcAft>
                <a:spcPts val="600"/>
              </a:spcAft>
              <a:buClr>
                <a:schemeClr val="dk1"/>
              </a:buClr>
              <a:buSzPct val="78571"/>
              <a:buFont typeface="Wingdings" panose="05000000000000000000" pitchFamily="2" charset="2"/>
              <a:buChar char="ü"/>
            </a:pPr>
            <a:r>
              <a:rPr lang="en" sz="1450" dirty="0" smtClean="0">
                <a:solidFill>
                  <a:schemeClr val="tx2"/>
                </a:solidFill>
              </a:rPr>
              <a:t>(admin feature) </a:t>
            </a:r>
            <a:r>
              <a:rPr lang="en" sz="1450" dirty="0" smtClean="0"/>
              <a:t>manage all users </a:t>
            </a:r>
            <a:r>
              <a:rPr lang="en" sz="1450" dirty="0"/>
              <a:t>and view global statistics of program </a:t>
            </a:r>
            <a:r>
              <a:rPr lang="en" sz="1450" dirty="0" smtClean="0"/>
              <a:t>usage</a:t>
            </a:r>
            <a:endParaRPr lang="en" sz="1450" dirty="0"/>
          </a:p>
          <a:p>
            <a:pPr lvl="0" indent="0" rt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endParaRPr lang="en" sz="16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326" y="192585"/>
            <a:ext cx="1700474" cy="8706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018" y="2032618"/>
            <a:ext cx="2020299" cy="1400133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86153" y="547566"/>
            <a:ext cx="7838831" cy="4595934"/>
            <a:chOff x="625230" y="519084"/>
            <a:chExt cx="7838831" cy="4595934"/>
          </a:xfrm>
        </p:grpSpPr>
        <p:graphicFrame>
          <p:nvGraphicFramePr>
            <p:cNvPr id="4" name="Diagram 3"/>
            <p:cNvGraphicFramePr/>
            <p:nvPr>
              <p:extLst>
                <p:ext uri="{D42A27DB-BD31-4B8C-83A1-F6EECF244321}">
                  <p14:modId xmlns:p14="http://schemas.microsoft.com/office/powerpoint/2010/main" val="990044819"/>
                </p:ext>
              </p:extLst>
            </p:nvPr>
          </p:nvGraphicFramePr>
          <p:xfrm>
            <a:off x="625230" y="519084"/>
            <a:ext cx="7838831" cy="459593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6" name="TextBox 5"/>
            <p:cNvSpPr txBox="1"/>
            <p:nvPr/>
          </p:nvSpPr>
          <p:spPr>
            <a:xfrm>
              <a:off x="4271106" y="2511519"/>
              <a:ext cx="1242646" cy="369332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defPPr>
              <a:lvl1pPr algn="ctr">
                <a:defRPr sz="1800" b="1"/>
              </a:lvl1pPr>
            </a:lstStyle>
            <a:p>
              <a:r>
                <a:rPr lang="en-GB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Encrypted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271106" y="2880851"/>
              <a:ext cx="1242646" cy="353943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>
              <a:defPPr marR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700" b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connection</a:t>
              </a:r>
              <a:endParaRPr lang="en-GB" sz="17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/>
              <a:t>architecture</a:t>
            </a:r>
            <a:endParaRPr lang="en-GB" sz="4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326" y="192585"/>
            <a:ext cx="1700474" cy="87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83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dirty="0"/>
              <a:t>Architecture / </a:t>
            </a:r>
            <a:r>
              <a:rPr lang="en" dirty="0" smtClean="0"/>
              <a:t>Design</a:t>
            </a:r>
            <a:endParaRPr lang="en" dirty="0"/>
          </a:p>
        </p:txBody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" sz="1600" dirty="0"/>
              <a:t>And…</a:t>
            </a:r>
            <a:br>
              <a:rPr lang="en" sz="1600" dirty="0"/>
            </a:br>
            <a:r>
              <a:rPr lang="en" sz="1600" dirty="0"/>
              <a:t>Behind every successful client there is a </a:t>
            </a:r>
            <a:r>
              <a:rPr lang="en" sz="1600" b="1" dirty="0"/>
              <a:t>server</a:t>
            </a:r>
            <a:r>
              <a:rPr lang="en" sz="1600" dirty="0"/>
              <a:t>.</a:t>
            </a:r>
            <a:br>
              <a:rPr lang="en" sz="1600" dirty="0"/>
            </a:br>
            <a:r>
              <a:rPr lang="en" sz="1600" dirty="0"/>
              <a:t>“The Server” : </a:t>
            </a:r>
            <a:endParaRPr lang="en" sz="1600" dirty="0" smtClean="0"/>
          </a:p>
          <a:p>
            <a:pPr lvl="0" rt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" dirty="0"/>
              <a:t>	</a:t>
            </a:r>
            <a:r>
              <a:rPr lang="en" dirty="0" smtClean="0"/>
              <a:t>				</a:t>
            </a:r>
            <a:r>
              <a:rPr lang="en" sz="2800" dirty="0" smtClean="0">
                <a:ln w="0"/>
                <a:solidFill>
                  <a:schemeClr val="accent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Connection</a:t>
            </a:r>
            <a:endParaRPr lang="en" dirty="0">
              <a:solidFill>
                <a:schemeClr val="accent5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dirty="0"/>
          </a:p>
          <a:p>
            <a:pPr lvl="0">
              <a:buNone/>
            </a:pPr>
            <a:r>
              <a:rPr lang="en" dirty="0"/>
              <a:t>		</a:t>
            </a:r>
            <a:r>
              <a:rPr lang="en" sz="2400" dirty="0" smtClean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Server</a:t>
            </a:r>
            <a:endParaRPr lang="en" dirty="0">
              <a:solidFill>
                <a:schemeClr val="accent1"/>
              </a:solidFill>
            </a:endParaRPr>
          </a:p>
          <a:p>
            <a:pPr>
              <a:buNone/>
            </a:pPr>
            <a:endParaRPr lang="en" sz="1400" dirty="0" smtClean="0">
              <a:ln w="0"/>
              <a:solidFill>
                <a:schemeClr val="accent5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buNone/>
            </a:pPr>
            <a:endParaRPr lang="en" sz="1400" dirty="0">
              <a:ln w="0"/>
              <a:solidFill>
                <a:schemeClr val="accent5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buNone/>
            </a:pPr>
            <a:r>
              <a:rPr lang="en" sz="1400" dirty="0" smtClean="0">
                <a:ln w="0"/>
                <a:solidFill>
                  <a:schemeClr val="accent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									</a:t>
            </a:r>
            <a:r>
              <a:rPr lang="en" sz="2400" dirty="0" smtClean="0">
                <a:ln w="0"/>
                <a:solidFill>
                  <a:schemeClr val="accent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Client</a:t>
            </a:r>
            <a:endParaRPr dirty="0">
              <a:solidFill>
                <a:schemeClr val="accent3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326" y="192585"/>
            <a:ext cx="1700474" cy="8706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12" r="70340"/>
          <a:stretch/>
        </p:blipFill>
        <p:spPr>
          <a:xfrm>
            <a:off x="770688" y="2932890"/>
            <a:ext cx="1473683" cy="6657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836" y="3598636"/>
            <a:ext cx="3048264" cy="4191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01" y="4111529"/>
            <a:ext cx="3002540" cy="40389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50015" y="2365065"/>
            <a:ext cx="7686460" cy="2560784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2315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dirty="0" smtClean="0"/>
              <a:t>Design </a:t>
            </a:r>
            <a:endParaRPr lang="en" dirty="0"/>
          </a:p>
        </p:txBody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114300" lvl="0" indent="0" rtl="0"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ct val="100000"/>
              <a:buNone/>
            </a:pPr>
            <a:r>
              <a:rPr lang="en" sz="160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1.    A </a:t>
            </a:r>
            <a:r>
              <a:rPr lang="en" sz="16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user tries to </a:t>
            </a:r>
            <a:r>
              <a:rPr lang="en" sz="1600" b="1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login</a:t>
            </a:r>
            <a:r>
              <a:rPr lang="en" sz="1600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6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for the service must </a:t>
            </a:r>
            <a:r>
              <a:rPr lang="en" sz="1600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authenticate</a:t>
            </a:r>
            <a:r>
              <a:rPr lang="en" sz="16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himself against a user database maintained in a central </a:t>
            </a:r>
            <a:r>
              <a:rPr lang="en" sz="160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server.</a:t>
            </a:r>
          </a:p>
          <a:p>
            <a:pPr marL="114300" lvl="0" indent="0" rtl="0"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ct val="100000"/>
              <a:buNone/>
            </a:pPr>
            <a:r>
              <a:rPr lang="en" sz="160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2.    Configure </a:t>
            </a:r>
            <a:r>
              <a:rPr lang="en" sz="16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the user account</a:t>
            </a:r>
            <a:r>
              <a:rPr lang="en" sz="1600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>
              <a:spcBef>
                <a:spcPts val="0"/>
              </a:spcBef>
              <a:buNone/>
            </a:pPr>
            <a:endParaRPr sz="16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endParaRPr sz="16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Shape 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408" y="2276322"/>
            <a:ext cx="2368583" cy="2541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Shape 51"/>
          <p:cNvPicPr preferRelativeResize="0"/>
          <p:nvPr/>
        </p:nvPicPr>
        <p:blipFill rotWithShape="1">
          <a:blip r:embed="rId4">
            <a:alphaModFix/>
          </a:blip>
          <a:srcRect l="7687" t="1124" r="5446" b="1124"/>
          <a:stretch/>
        </p:blipFill>
        <p:spPr>
          <a:xfrm>
            <a:off x="3242199" y="2276322"/>
            <a:ext cx="2805803" cy="2357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326" y="192585"/>
            <a:ext cx="1700474" cy="870643"/>
          </a:xfrm>
          <a:prstGeom prst="rect">
            <a:avLst/>
          </a:prstGeom>
        </p:spPr>
      </p:pic>
      <p:pic>
        <p:nvPicPr>
          <p:cNvPr id="7" name="Shape 5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67196" y="2276322"/>
            <a:ext cx="2474257" cy="23570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7993943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r>
              <a:rPr lang="en" dirty="0"/>
              <a:t>  </a:t>
            </a:r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dirty="0"/>
          </a:p>
          <a:p>
            <a:pPr>
              <a:spcBef>
                <a:spcPts val="0"/>
              </a:spcBef>
              <a:buNone/>
            </a:pPr>
            <a:r>
              <a:rPr lang="en" dirty="0" smtClean="0"/>
              <a:t>Design </a:t>
            </a:r>
            <a:endParaRPr lang="en" dirty="0"/>
          </a:p>
        </p:txBody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398350" y="1141800"/>
            <a:ext cx="8229600" cy="4001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indent="0" rtl="0">
              <a:spcBef>
                <a:spcPts val="0"/>
              </a:spcBef>
              <a:buNone/>
            </a:pPr>
            <a:r>
              <a:rPr lang="en" sz="160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3.    </a:t>
            </a:r>
            <a:r>
              <a:rPr lang="en" sz="1600" b="1" dirty="0" smtClean="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Address </a:t>
            </a:r>
            <a:r>
              <a:rPr lang="en" sz="1600" b="1" dirty="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book</a:t>
            </a:r>
            <a:r>
              <a:rPr lang="en" sz="16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add/remove/browse users in a local address </a:t>
            </a:r>
            <a:r>
              <a:rPr lang="en" sz="160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book.</a:t>
            </a:r>
            <a:r>
              <a:rPr lang="en" sz="16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600" dirty="0" smtClean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Users </a:t>
            </a:r>
            <a:r>
              <a:rPr lang="en" sz="1600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in the address book have an associated </a:t>
            </a:r>
            <a:r>
              <a:rPr lang="en" sz="1600" dirty="0" smtClean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status </a:t>
            </a:r>
            <a:r>
              <a:rPr lang="en" sz="1600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(offline, available, idle, busy).</a:t>
            </a:r>
            <a:br>
              <a:rPr lang="en" sz="1600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600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endParaRPr sz="16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buNone/>
            </a:pP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9" name="Shape 59"/>
          <p:cNvPicPr preferRelativeResize="0"/>
          <p:nvPr/>
        </p:nvPicPr>
        <p:blipFill rotWithShape="1">
          <a:blip r:embed="rId3">
            <a:alphaModFix/>
          </a:blip>
          <a:srcRect r="39867" b="9796"/>
          <a:stretch/>
        </p:blipFill>
        <p:spPr>
          <a:xfrm>
            <a:off x="457200" y="1796725"/>
            <a:ext cx="1990367" cy="1480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Shape 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33970" y="2016730"/>
            <a:ext cx="2469310" cy="19689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326" y="192585"/>
            <a:ext cx="1700474" cy="870643"/>
          </a:xfrm>
          <a:prstGeom prst="rect">
            <a:avLst/>
          </a:prstGeom>
        </p:spPr>
      </p:pic>
      <p:pic>
        <p:nvPicPr>
          <p:cNvPr id="8" name="Shape 6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37417" y="2016731"/>
            <a:ext cx="2656396" cy="196892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hape 6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7200" y="3434208"/>
            <a:ext cx="2348909" cy="11028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4334176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dirty="0"/>
              <a:t/>
            </a:r>
            <a:br>
              <a:rPr lang="en" dirty="0"/>
            </a:br>
            <a:endParaRPr lang="en"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dirty="0"/>
          </a:p>
          <a:p>
            <a:pPr>
              <a:spcBef>
                <a:spcPts val="0"/>
              </a:spcBef>
              <a:buNone/>
            </a:pPr>
            <a:r>
              <a:rPr lang="en" dirty="0" smtClean="0"/>
              <a:t>Design</a:t>
            </a:r>
            <a:endParaRPr lang="en" dirty="0"/>
          </a:p>
        </p:txBody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457200" y="1076621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1600" dirty="0"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n" sz="1600" dirty="0" smtClean="0">
                <a:latin typeface="Calibri"/>
                <a:ea typeface="Calibri"/>
                <a:cs typeface="Calibri"/>
                <a:sym typeface="Calibri"/>
              </a:rPr>
              <a:t>.    Create </a:t>
            </a:r>
            <a:r>
              <a:rPr lang="en" sz="1600" b="1" dirty="0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new conversation </a:t>
            </a:r>
            <a:r>
              <a:rPr lang="en" sz="1600" dirty="0">
                <a:latin typeface="Calibri"/>
                <a:ea typeface="Calibri"/>
                <a:cs typeface="Calibri"/>
                <a:sym typeface="Calibri"/>
              </a:rPr>
              <a:t>and sends text</a:t>
            </a:r>
            <a:br>
              <a:rPr lang="en" sz="1600" dirty="0">
                <a:latin typeface="Calibri"/>
                <a:ea typeface="Calibri"/>
                <a:cs typeface="Calibri"/>
                <a:sym typeface="Calibri"/>
              </a:rPr>
            </a:br>
            <a:endParaRPr lang="en" sz="1600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9" name="Shape 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2576" y="1471417"/>
            <a:ext cx="2154017" cy="1516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326" y="192585"/>
            <a:ext cx="1700474" cy="870643"/>
          </a:xfrm>
          <a:prstGeom prst="rect">
            <a:avLst/>
          </a:prstGeom>
        </p:spPr>
      </p:pic>
      <p:pic>
        <p:nvPicPr>
          <p:cNvPr id="8" name="Shape 76"/>
          <p:cNvPicPr preferRelativeResize="0"/>
          <p:nvPr/>
        </p:nvPicPr>
        <p:blipFill rotWithShape="1">
          <a:blip r:embed="rId5">
            <a:alphaModFix/>
          </a:blip>
          <a:srcRect l="5792" t="1808" r="5907" b="6983"/>
          <a:stretch/>
        </p:blipFill>
        <p:spPr>
          <a:xfrm>
            <a:off x="2983603" y="1471417"/>
            <a:ext cx="5486629" cy="3186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7920" y="3064516"/>
            <a:ext cx="1963328" cy="1949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311451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dirty="0" smtClean="0"/>
              <a:t>Design</a:t>
            </a:r>
            <a:endParaRPr lang="en" dirty="0"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 dirty="0"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lang="en" sz="1800" dirty="0" smtClean="0">
                <a:latin typeface="Calibri"/>
                <a:ea typeface="Calibri"/>
                <a:cs typeface="Calibri"/>
                <a:sym typeface="Calibri"/>
              </a:rPr>
              <a:t>.    </a:t>
            </a:r>
            <a:r>
              <a:rPr lang="en" sz="1800" dirty="0" smtClean="0">
                <a:latin typeface="Calibri"/>
                <a:ea typeface="Calibri"/>
                <a:cs typeface="Calibri"/>
                <a:sym typeface="Calibri"/>
              </a:rPr>
              <a:t>Upload </a:t>
            </a:r>
            <a:r>
              <a:rPr lang="en" sz="1800" dirty="0">
                <a:latin typeface="Calibri"/>
                <a:ea typeface="Calibri"/>
                <a:cs typeface="Calibri"/>
                <a:sym typeface="Calibri"/>
              </a:rPr>
              <a:t>file and download file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rtl="0">
              <a:spcBef>
                <a:spcPts val="0"/>
              </a:spcBef>
              <a:buNone/>
            </a:pPr>
            <a:endParaRPr dirty="0"/>
          </a:p>
          <a:p>
            <a:pPr rtl="0">
              <a:spcBef>
                <a:spcPts val="0"/>
              </a:spcBef>
              <a:buNone/>
            </a:pPr>
            <a:endParaRPr dirty="0"/>
          </a:p>
          <a:p>
            <a:pPr rtl="0">
              <a:spcBef>
                <a:spcPts val="0"/>
              </a:spcBef>
              <a:buNone/>
            </a:pPr>
            <a:endParaRPr dirty="0"/>
          </a:p>
          <a:p>
            <a:pPr rtl="0">
              <a:spcBef>
                <a:spcPts val="0"/>
              </a:spcBef>
              <a:buNone/>
            </a:pPr>
            <a:endParaRPr dirty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83" name="Shape 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765525"/>
            <a:ext cx="4349398" cy="25177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326" y="192585"/>
            <a:ext cx="1700474" cy="8706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207" y="1765525"/>
            <a:ext cx="3017155" cy="251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25482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414</TotalTime>
  <Words>251</Words>
  <Application>Microsoft Office PowerPoint</Application>
  <PresentationFormat>On-screen Show (16:9)</PresentationFormat>
  <Paragraphs>109</Paragraphs>
  <Slides>17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Corbel</vt:lpstr>
      <vt:lpstr>Rockwell</vt:lpstr>
      <vt:lpstr>Wingdings</vt:lpstr>
      <vt:lpstr>Wood Type</vt:lpstr>
      <vt:lpstr>PowerPoint Presentation</vt:lpstr>
      <vt:lpstr>Swat kats</vt:lpstr>
      <vt:lpstr>Description</vt:lpstr>
      <vt:lpstr>architecture</vt:lpstr>
      <vt:lpstr>Architecture / Design</vt:lpstr>
      <vt:lpstr>Design </vt:lpstr>
      <vt:lpstr>             Design </vt:lpstr>
      <vt:lpstr>                         Design</vt:lpstr>
      <vt:lpstr>Design</vt:lpstr>
      <vt:lpstr>Design</vt:lpstr>
      <vt:lpstr>7. ADMIN PANEL</vt:lpstr>
      <vt:lpstr> 7. ADMIN PANEL</vt:lpstr>
      <vt:lpstr> 7. ADMIN PANEL</vt:lpstr>
      <vt:lpstr>Design </vt:lpstr>
      <vt:lpstr>design</vt:lpstr>
      <vt:lpstr>What can we do there…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Dragos wants:</dc:title>
  <dc:creator>Sokratis Papadopoulos</dc:creator>
  <cp:lastModifiedBy>Sokratis Papadopoulos</cp:lastModifiedBy>
  <cp:revision>264</cp:revision>
  <dcterms:modified xsi:type="dcterms:W3CDTF">2015-07-10T08:38:17Z</dcterms:modified>
</cp:coreProperties>
</file>